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handoutMasterIdLst>
    <p:handoutMasterId r:id="rId6"/>
  </p:handoutMasterIdLst>
  <p:sldIdLst>
    <p:sldId id="256" r:id="rId2"/>
    <p:sldId id="263" r:id="rId3"/>
    <p:sldId id="262" r:id="rId4"/>
    <p:sldId id="261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E20443"/>
    <a:srgbClr val="CC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DD18A37-0C47-4D73-8947-3549DD776A84}" type="datetimeFigureOut">
              <a:rPr lang="en-US"/>
              <a:pPr>
                <a:defRPr/>
              </a:pPr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419936F-4A36-44BA-BCEF-055EDD9305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7952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1CB11-42C8-42FA-8DB2-D9B773ABDB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0373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74FC2C-CA62-445E-A96F-EFFF289F15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368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1A8099-F42E-4482-8667-91DC62885A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9626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315A37-6449-4904-AF12-629F853E68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97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89DC2E-D8EA-4EB8-9FCA-0184434781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83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BBDE16-3E58-41E3-8CA7-14F38C4BCD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8746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4A7141-2CC4-4FB8-98E3-73D7333328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5979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37D1CB-A92F-4687-A1D3-03BDC62DCB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7643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A445F6-ABF9-4E44-A36B-380E601A42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3847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E1ED36-C29B-4083-8B2D-7B5817EC05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8725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9A8075-0A3C-4CD0-A49F-77074FEDC2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8098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BA56FE-125E-4480-88F4-763F9F177C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0715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5C42FCDE-0AB4-41E8-965E-F69C3F25BD0A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3" cy="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3" cy="7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3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3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3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5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3" cy="75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3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cs typeface="+mn-cs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077200" cy="12954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rgbClr val="008000"/>
                </a:solidFill>
              </a:rPr>
              <a:t>Me llamo __________           Clase 702</a:t>
            </a:r>
            <a:br>
              <a:rPr lang="en-US" altLang="en-US" sz="3200" dirty="0" smtClean="0">
                <a:solidFill>
                  <a:srgbClr val="008000"/>
                </a:solidFill>
              </a:rPr>
            </a:br>
            <a:r>
              <a:rPr lang="en-US" altLang="en-US" sz="3200" dirty="0" smtClean="0">
                <a:solidFill>
                  <a:srgbClr val="008000"/>
                </a:solidFill>
              </a:rPr>
              <a:t>La fecha es </a:t>
            </a:r>
            <a:r>
              <a:rPr lang="en-US" altLang="en-US" sz="3200" smtClean="0">
                <a:solidFill>
                  <a:srgbClr val="008000"/>
                </a:solidFill>
              </a:rPr>
              <a:t>el 8 </a:t>
            </a:r>
            <a:r>
              <a:rPr lang="en-US" altLang="en-US" sz="3200" dirty="0" smtClean="0">
                <a:solidFill>
                  <a:srgbClr val="008000"/>
                </a:solidFill>
              </a:rPr>
              <a:t>de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marzo</a:t>
            </a:r>
            <a:r>
              <a:rPr lang="en-US" altLang="en-US" sz="3200" dirty="0" smtClean="0">
                <a:solidFill>
                  <a:srgbClr val="008000"/>
                </a:solidFill>
              </a:rPr>
              <a:t> del 2018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4945063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ES_tradnl" altLang="en-US" sz="3200" dirty="0">
                <a:solidFill>
                  <a:srgbClr val="E20443"/>
                </a:solidFill>
              </a:rPr>
              <a:t>Propósito # </a:t>
            </a:r>
            <a:r>
              <a:rPr lang="es-ES_tradnl" altLang="en-US" sz="3200" dirty="0" smtClean="0">
                <a:solidFill>
                  <a:srgbClr val="E20443"/>
                </a:solidFill>
              </a:rPr>
              <a:t>48:</a:t>
            </a:r>
            <a:r>
              <a:rPr lang="es-ES_tradnl" altLang="en-US" sz="3200" dirty="0" smtClean="0"/>
              <a:t>¿</a:t>
            </a:r>
            <a:r>
              <a:rPr lang="es-ES_tradnl" altLang="en-US" sz="3200" dirty="0"/>
              <a:t>A que hora empiezas las clases?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_tradnl" altLang="en-US" sz="3200" dirty="0">
                <a:solidFill>
                  <a:srgbClr val="E20443"/>
                </a:solidFill>
              </a:rPr>
              <a:t>Actividad Inicial:</a:t>
            </a:r>
          </a:p>
          <a:p>
            <a:pPr eaLnBrk="1" hangingPunct="1">
              <a:defRPr/>
            </a:pPr>
            <a:r>
              <a:rPr lang="es-ES_tradnl" altLang="en-US" sz="3200" dirty="0"/>
              <a:t>COPIA y completa con la forma correcta del verbo </a:t>
            </a:r>
            <a:r>
              <a:rPr lang="es-ES_tradnl" altLang="en-US" sz="3200" i="1" dirty="0"/>
              <a:t>(e -&gt; </a:t>
            </a:r>
            <a:r>
              <a:rPr lang="es-ES_tradnl" altLang="en-US" sz="3200" i="1" dirty="0" err="1"/>
              <a:t>ie</a:t>
            </a:r>
            <a:r>
              <a:rPr lang="es-ES_tradnl" altLang="en-US" sz="3200" i="1" dirty="0"/>
              <a:t>)</a:t>
            </a:r>
            <a:r>
              <a:rPr lang="es-ES_tradnl" altLang="en-US" sz="3200" dirty="0"/>
              <a:t>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altLang="en-US" sz="3200" dirty="0"/>
              <a:t>Los </a:t>
            </a:r>
            <a:r>
              <a:rPr lang="en-US" altLang="en-US" sz="3200" dirty="0" err="1"/>
              <a:t>jugadores</a:t>
            </a:r>
            <a:r>
              <a:rPr lang="en-US" altLang="en-US" sz="3200" dirty="0"/>
              <a:t>/</a:t>
            </a:r>
            <a:r>
              <a:rPr lang="en-US" altLang="en-US" sz="3200" dirty="0" err="1"/>
              <a:t>empezar</a:t>
            </a:r>
            <a:r>
              <a:rPr lang="en-US" altLang="en-US" sz="3200" dirty="0"/>
              <a:t> a </a:t>
            </a:r>
            <a:r>
              <a:rPr lang="en-US" altLang="en-US" sz="3200" dirty="0" err="1"/>
              <a:t>jugar</a:t>
            </a:r>
            <a:r>
              <a:rPr lang="en-US" altLang="en-US" sz="3200" dirty="0"/>
              <a:t>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altLang="en-US" sz="3200" dirty="0"/>
              <a:t>Los dos </a:t>
            </a:r>
            <a:r>
              <a:rPr lang="en-US" altLang="en-US" sz="3200" dirty="0" err="1"/>
              <a:t>equipos</a:t>
            </a:r>
            <a:r>
              <a:rPr lang="en-US" altLang="en-US" sz="3200" dirty="0"/>
              <a:t>/ </a:t>
            </a:r>
            <a:r>
              <a:rPr lang="en-US" altLang="en-US" sz="3200" dirty="0" err="1"/>
              <a:t>querer</a:t>
            </a:r>
            <a:r>
              <a:rPr lang="en-US" altLang="en-US" sz="3200" dirty="0"/>
              <a:t> </a:t>
            </a:r>
            <a:r>
              <a:rPr lang="en-US" altLang="en-US" sz="3200" dirty="0" err="1"/>
              <a:t>ganar</a:t>
            </a:r>
            <a:r>
              <a:rPr lang="en-US" altLang="en-US" sz="3200" dirty="0"/>
              <a:t>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altLang="en-US" sz="3200" dirty="0" err="1"/>
              <a:t>Ellos</a:t>
            </a:r>
            <a:r>
              <a:rPr lang="en-US" altLang="en-US" sz="3200" dirty="0"/>
              <a:t>/</a:t>
            </a:r>
            <a:r>
              <a:rPr lang="en-US" altLang="en-US" sz="3200" dirty="0" err="1"/>
              <a:t>preferir</a:t>
            </a:r>
            <a:r>
              <a:rPr lang="en-US" altLang="en-US" sz="3200" dirty="0"/>
              <a:t> </a:t>
            </a:r>
            <a:r>
              <a:rPr lang="en-US" altLang="en-US" sz="3200" dirty="0" err="1"/>
              <a:t>marcar</a:t>
            </a:r>
            <a:r>
              <a:rPr lang="en-US" altLang="en-US" sz="3200" dirty="0"/>
              <a:t> </a:t>
            </a:r>
            <a:r>
              <a:rPr lang="en-US" altLang="en-US" sz="3200" dirty="0" err="1"/>
              <a:t>muchos</a:t>
            </a:r>
            <a:r>
              <a:rPr lang="en-US" altLang="en-US" sz="3200" dirty="0"/>
              <a:t> </a:t>
            </a:r>
            <a:r>
              <a:rPr lang="en-US" altLang="en-US" sz="3200" dirty="0" err="1"/>
              <a:t>tantos</a:t>
            </a:r>
            <a:r>
              <a:rPr lang="en-US" altLang="en-US" sz="3200" dirty="0"/>
              <a:t>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altLang="en-US" sz="3200" dirty="0"/>
              <a:t>Sanchez/</a:t>
            </a:r>
            <a:r>
              <a:rPr lang="en-US" altLang="en-US" sz="3200" dirty="0" err="1"/>
              <a:t>querer</a:t>
            </a:r>
            <a:r>
              <a:rPr lang="en-US" altLang="en-US" sz="3200" dirty="0"/>
              <a:t> meter un </a:t>
            </a:r>
            <a:r>
              <a:rPr lang="en-US" altLang="en-US" sz="3200" dirty="0" err="1"/>
              <a:t>gol</a:t>
            </a:r>
            <a:r>
              <a:rPr lang="en-US" altLang="en-US" sz="3200" dirty="0"/>
              <a:t>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altLang="en-US" sz="3200" dirty="0"/>
              <a:t>El </a:t>
            </a:r>
            <a:r>
              <a:rPr lang="en-US" altLang="en-US" sz="3200" dirty="0" err="1"/>
              <a:t>portero</a:t>
            </a:r>
            <a:r>
              <a:rPr lang="en-US" altLang="en-US" sz="3200" dirty="0"/>
              <a:t>/</a:t>
            </a:r>
            <a:r>
              <a:rPr lang="en-US" altLang="en-US" sz="3200" dirty="0" err="1"/>
              <a:t>querer</a:t>
            </a:r>
            <a:r>
              <a:rPr lang="en-US" altLang="en-US" sz="3200" dirty="0"/>
              <a:t> </a:t>
            </a:r>
            <a:r>
              <a:rPr lang="en-US" altLang="en-US" sz="3200" dirty="0" err="1"/>
              <a:t>parar</a:t>
            </a:r>
            <a:r>
              <a:rPr lang="en-US" altLang="en-US" sz="3200" dirty="0"/>
              <a:t> el </a:t>
            </a:r>
            <a:r>
              <a:rPr lang="en-US" altLang="en-US" sz="3200" dirty="0" err="1"/>
              <a:t>balon</a:t>
            </a:r>
            <a:endParaRPr lang="en-US" altLang="en-US" sz="3200" dirty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altLang="en-US" sz="3200" dirty="0"/>
              <a:t>El </a:t>
            </a:r>
            <a:r>
              <a:rPr lang="en-US" altLang="en-US" sz="3200" dirty="0" err="1"/>
              <a:t>equipo</a:t>
            </a:r>
            <a:r>
              <a:rPr lang="en-US" altLang="en-US" sz="3200" dirty="0"/>
              <a:t> de Sanchez/no </a:t>
            </a:r>
            <a:r>
              <a:rPr lang="en-US" altLang="en-US" sz="3200" dirty="0" err="1"/>
              <a:t>perder</a:t>
            </a:r>
            <a:r>
              <a:rPr lang="en-US" altLang="en-US" sz="3200" dirty="0"/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_tradnl" altLang="en-US" sz="3200" dirty="0">
              <a:solidFill>
                <a:srgbClr val="E2044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0803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66"/>
                </a:solidFill>
              </a:rPr>
              <a:t>Practica</a:t>
            </a:r>
            <a:endParaRPr lang="en-US" altLang="en-US" kern="0" smtClean="0">
              <a:solidFill>
                <a:srgbClr val="FF0066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955675"/>
            <a:ext cx="8686800" cy="52927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33400" indent="-533400" eaLnBrk="1" hangingPunct="1"/>
            <a:r>
              <a:rPr lang="es-ES_tradnl" altLang="en-US" sz="2400" kern="0" smtClean="0"/>
              <a:t>En grupos de 3 o 4 alumnos, Copia y responde: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_tradnl" altLang="en-US" sz="2400" kern="0" smtClean="0"/>
              <a:t>¿Empiezan ustedes a jugar?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es-ES_tradnl" altLang="en-US" sz="2400" kern="0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_tradnl" altLang="en-US" sz="2400" kern="0" smtClean="0"/>
              <a:t>¿Empiezan ustedes a jugar a las tres?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es-ES_tradnl" altLang="en-US" sz="2400" kern="0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_tradnl" altLang="en-US" sz="2400" kern="0" smtClean="0"/>
              <a:t>¿Quieren ustedes ganar el partido?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es-ES_tradnl" altLang="en-US" sz="2400" kern="0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_tradnl" altLang="en-US" sz="2400" kern="0" smtClean="0"/>
              <a:t>¿Quieren ustedes marcar un tanto?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es-ES_tradnl" altLang="en-US" sz="2400" kern="0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_tradnl" altLang="en-US" sz="2400" kern="0" smtClean="0"/>
              <a:t>¿Pierden ustedes a veces o ganan siempre?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es-ES_tradnl" altLang="en-US" sz="2400" kern="0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_tradnl" altLang="en-US" sz="2400" kern="0" smtClean="0"/>
              <a:t>¿Prefieren ustedes jugar en el parque o en la calle?</a:t>
            </a:r>
            <a:endParaRPr lang="es-ES_tradnl" altLang="en-US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280532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E20443"/>
                </a:solidFill>
              </a:rPr>
              <a:t>Ejercicios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TEXTBOOK:</a:t>
            </a:r>
          </a:p>
          <a:p>
            <a:pPr lvl="1">
              <a:defRPr/>
            </a:pPr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4</a:t>
            </a:r>
            <a:r>
              <a:rPr lang="en-US" dirty="0"/>
              <a:t> p. 171</a:t>
            </a:r>
          </a:p>
          <a:p>
            <a:pPr marL="344487" lvl="1" indent="0">
              <a:buFont typeface="Wingdings" pitchFamily="2" charset="2"/>
              <a:buNone/>
              <a:defRPr/>
            </a:pPr>
            <a:endParaRPr lang="en-US" dirty="0"/>
          </a:p>
          <a:p>
            <a:pPr marL="344487" lvl="1" indent="0">
              <a:buFont typeface="Wingdings" pitchFamily="2" charset="2"/>
              <a:buNone/>
              <a:defRPr/>
            </a:pPr>
            <a:endParaRPr lang="en-US" dirty="0"/>
          </a:p>
          <a:p>
            <a:pPr marL="344487" lvl="1" indent="0">
              <a:buFont typeface="Wingdings" pitchFamily="2" charset="2"/>
              <a:buNone/>
              <a:defRPr/>
            </a:pPr>
            <a:endParaRPr lang="en-US" dirty="0"/>
          </a:p>
          <a:p>
            <a:pPr marL="344487" lvl="1" indent="0">
              <a:buFont typeface="Wingdings" pitchFamily="2" charset="2"/>
              <a:buNone/>
              <a:defRPr/>
            </a:pPr>
            <a:endParaRPr lang="en-US" dirty="0"/>
          </a:p>
          <a:p>
            <a:pPr marL="344487" lvl="1" indent="0"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15925" y="2667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kern="0" dirty="0" err="1">
                <a:solidFill>
                  <a:srgbClr val="FF0066"/>
                </a:solidFill>
              </a:rPr>
              <a:t>Tarea</a:t>
            </a:r>
            <a:r>
              <a:rPr lang="en-US" altLang="en-US" kern="0" dirty="0">
                <a:solidFill>
                  <a:srgbClr val="FF0066"/>
                </a:solidFill>
              </a:rPr>
              <a:t> # </a:t>
            </a:r>
            <a:r>
              <a:rPr lang="en-US" altLang="en-US" kern="0" dirty="0" smtClean="0">
                <a:solidFill>
                  <a:srgbClr val="FF0066"/>
                </a:solidFill>
              </a:rPr>
              <a:t>48</a:t>
            </a:r>
            <a:endParaRPr lang="en-US" altLang="en-US" kern="0" dirty="0">
              <a:solidFill>
                <a:srgbClr val="FF0066"/>
              </a:solidFill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81000" y="39624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altLang="en-US" kern="0" dirty="0"/>
              <a:t>WORKBOOK</a:t>
            </a:r>
          </a:p>
          <a:p>
            <a:pPr lvl="1" eaLnBrk="1" hangingPunct="1">
              <a:defRPr/>
            </a:pPr>
            <a:r>
              <a:rPr lang="en-US" altLang="en-US" kern="0" dirty="0" err="1"/>
              <a:t>Completa</a:t>
            </a:r>
            <a:r>
              <a:rPr lang="en-US" altLang="en-US" kern="0" dirty="0"/>
              <a:t> p. 5.9-5.10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altLang="en-US" kern="0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457200" y="51054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altLang="en-US" kern="0" dirty="0" smtClean="0"/>
              <a:t>QUIZ 3: </a:t>
            </a:r>
            <a:r>
              <a:rPr lang="en-US" altLang="en-US" kern="0" dirty="0" err="1" smtClean="0"/>
              <a:t>Capitulo</a:t>
            </a:r>
            <a:r>
              <a:rPr lang="en-US" altLang="en-US" kern="0" dirty="0" smtClean="0"/>
              <a:t> 5 is </a:t>
            </a:r>
            <a:r>
              <a:rPr lang="en-US" altLang="en-US" kern="0" dirty="0" smtClean="0"/>
              <a:t>NEXT WEDNESDAY</a:t>
            </a:r>
            <a:endParaRPr lang="en-US" altLang="en-US" kern="0" dirty="0"/>
          </a:p>
          <a:p>
            <a:pPr lvl="1" eaLnBrk="1" hangingPunct="1">
              <a:defRPr/>
            </a:pPr>
            <a:r>
              <a:rPr lang="en-US" altLang="en-US" kern="0" dirty="0" smtClean="0"/>
              <a:t>Study E</a:t>
            </a:r>
            <a:r>
              <a:rPr lang="en-US" altLang="en-US" kern="0" dirty="0" smtClean="0">
                <a:sym typeface="Wingdings" panose="05000000000000000000" pitchFamily="2" charset="2"/>
              </a:rPr>
              <a:t>IE stem </a:t>
            </a:r>
            <a:r>
              <a:rPr lang="en-US" altLang="en-US" kern="0" dirty="0" err="1" smtClean="0">
                <a:sym typeface="Wingdings" panose="05000000000000000000" pitchFamily="2" charset="2"/>
              </a:rPr>
              <a:t>chaging</a:t>
            </a:r>
            <a:r>
              <a:rPr lang="en-US" altLang="en-US" kern="0" dirty="0" smtClean="0">
                <a:sym typeface="Wingdings" panose="05000000000000000000" pitchFamily="2" charset="2"/>
              </a:rPr>
              <a:t> verbs</a:t>
            </a:r>
            <a:endParaRPr lang="en-US" altLang="en-US" kern="0" dirty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altLang="en-US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3"/>
            <a:ext cx="8229600" cy="655637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rgbClr val="FF0066"/>
                </a:solidFill>
              </a:rPr>
              <a:t>Repaso del ejercicio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09600"/>
            <a:ext cx="8763000" cy="57912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</a:pPr>
            <a:r>
              <a:rPr lang="en-US" altLang="en-US" sz="2600" smtClean="0"/>
              <a:t>Copia y responde: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 smtClean="0"/>
              <a:t>¿Prefieres jugar al beisbol o al futbol?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sz="2600" smtClean="0"/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 smtClean="0"/>
              <a:t>¿Prefieres jugar con un grupo de amigos o con un equipo formal?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sz="2600" smtClean="0"/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 smtClean="0"/>
              <a:t>¿Prefieres ser jugador(a) o espectador(o)?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sz="2600" smtClean="0"/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 smtClean="0"/>
              <a:t>¿Siempre quieres ganar?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sz="2600" smtClean="0"/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 smtClean="0"/>
              <a:t>¿Pierdes a veces?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779463" y="1447800"/>
            <a:ext cx="66881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Yo </a:t>
            </a:r>
            <a:r>
              <a:rPr lang="es-ES_tradnl" altLang="en-US" sz="2800" b="1">
                <a:solidFill>
                  <a:srgbClr val="008000"/>
                </a:solidFill>
              </a:rPr>
              <a:t>pref</a:t>
            </a:r>
            <a:r>
              <a:rPr lang="es-ES_tradnl" altLang="en-US" sz="2800" b="1">
                <a:solidFill>
                  <a:schemeClr val="accent2"/>
                </a:solidFill>
              </a:rPr>
              <a:t>ie</a:t>
            </a:r>
            <a:r>
              <a:rPr lang="es-ES_tradnl" altLang="en-US" sz="2800" b="1">
                <a:solidFill>
                  <a:srgbClr val="008000"/>
                </a:solidFill>
              </a:rPr>
              <a:t>ro</a:t>
            </a:r>
            <a:r>
              <a:rPr lang="es-ES_tradnl" altLang="en-US" sz="2800" b="1">
                <a:solidFill>
                  <a:srgbClr val="0000FF"/>
                </a:solidFill>
              </a:rPr>
              <a:t> jugar al futbol (al béisbol). </a:t>
            </a:r>
            <a:endParaRPr lang="es-ES_tradnl" altLang="en-US" sz="2800" b="1" u="sng">
              <a:solidFill>
                <a:srgbClr val="0000FF"/>
              </a:solidFill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84163" y="2655888"/>
            <a:ext cx="87074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Yo </a:t>
            </a:r>
            <a:r>
              <a:rPr lang="es-ES_tradnl" altLang="en-US" sz="2400" b="1">
                <a:solidFill>
                  <a:srgbClr val="008000"/>
                </a:solidFill>
              </a:rPr>
              <a:t>pref</a:t>
            </a:r>
            <a:r>
              <a:rPr lang="es-ES_tradnl" altLang="en-US" sz="2400" b="1">
                <a:solidFill>
                  <a:schemeClr val="accent2"/>
                </a:solidFill>
              </a:rPr>
              <a:t>ie</a:t>
            </a:r>
            <a:r>
              <a:rPr lang="es-ES_tradnl" altLang="en-US" sz="2400" b="1">
                <a:solidFill>
                  <a:srgbClr val="008000"/>
                </a:solidFill>
              </a:rPr>
              <a:t>ro</a:t>
            </a:r>
            <a:r>
              <a:rPr lang="es-ES_tradnl" altLang="en-US" sz="2400" b="1">
                <a:solidFill>
                  <a:srgbClr val="0000FF"/>
                </a:solidFill>
              </a:rPr>
              <a:t> jugar con un grupo de amigos (equipo formal). </a:t>
            </a:r>
            <a:endParaRPr lang="es-ES_tradnl" altLang="en-US" sz="2400" b="1" u="sng">
              <a:solidFill>
                <a:srgbClr val="0000FF"/>
              </a:solidFill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609600" y="3581400"/>
            <a:ext cx="71278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Yo </a:t>
            </a:r>
            <a:r>
              <a:rPr lang="es-ES_tradnl" altLang="en-US" sz="2800" b="1">
                <a:solidFill>
                  <a:srgbClr val="008000"/>
                </a:solidFill>
              </a:rPr>
              <a:t>pref</a:t>
            </a:r>
            <a:r>
              <a:rPr lang="es-ES_tradnl" altLang="en-US" sz="2800" b="1">
                <a:solidFill>
                  <a:schemeClr val="accent2"/>
                </a:solidFill>
              </a:rPr>
              <a:t>ie</a:t>
            </a:r>
            <a:r>
              <a:rPr lang="es-ES_tradnl" altLang="en-US" sz="2800" b="1">
                <a:solidFill>
                  <a:srgbClr val="008000"/>
                </a:solidFill>
              </a:rPr>
              <a:t>ro</a:t>
            </a:r>
            <a:r>
              <a:rPr lang="es-ES_tradnl" altLang="en-US" sz="2800" b="1">
                <a:solidFill>
                  <a:srgbClr val="0000FF"/>
                </a:solidFill>
              </a:rPr>
              <a:t> ser jugador/a (espectador/a). </a:t>
            </a:r>
            <a:endParaRPr lang="es-ES_tradnl" altLang="en-US" sz="2800" b="1" u="sng">
              <a:solidFill>
                <a:srgbClr val="0000FF"/>
              </a:solidFill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82613" y="4495800"/>
            <a:ext cx="4552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Yo siempre </a:t>
            </a:r>
            <a:r>
              <a:rPr lang="es-ES_tradnl" altLang="en-US" sz="2800" b="1">
                <a:solidFill>
                  <a:srgbClr val="008000"/>
                </a:solidFill>
              </a:rPr>
              <a:t>qu</a:t>
            </a:r>
            <a:r>
              <a:rPr lang="es-ES_tradnl" altLang="en-US" sz="2800" b="1">
                <a:solidFill>
                  <a:schemeClr val="accent2"/>
                </a:solidFill>
              </a:rPr>
              <a:t>ie</a:t>
            </a:r>
            <a:r>
              <a:rPr lang="es-ES_tradnl" altLang="en-US" sz="2800" b="1">
                <a:solidFill>
                  <a:srgbClr val="008000"/>
                </a:solidFill>
              </a:rPr>
              <a:t>ro</a:t>
            </a:r>
            <a:r>
              <a:rPr lang="es-ES_tradnl" altLang="en-US" sz="2800" b="1">
                <a:solidFill>
                  <a:srgbClr val="0000FF"/>
                </a:solidFill>
              </a:rPr>
              <a:t> ganar. </a:t>
            </a:r>
            <a:endParaRPr lang="es-ES_tradnl" altLang="en-US" sz="2800" b="1" u="sng">
              <a:solidFill>
                <a:srgbClr val="0000FF"/>
              </a:solidFill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609600" y="5410200"/>
            <a:ext cx="34083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Yo </a:t>
            </a:r>
            <a:r>
              <a:rPr lang="es-ES_tradnl" altLang="en-US" sz="2800" b="1">
                <a:solidFill>
                  <a:srgbClr val="008000"/>
                </a:solidFill>
              </a:rPr>
              <a:t>p</a:t>
            </a:r>
            <a:r>
              <a:rPr lang="es-ES_tradnl" altLang="en-US" sz="2800" b="1">
                <a:solidFill>
                  <a:schemeClr val="accent2"/>
                </a:solidFill>
              </a:rPr>
              <a:t>ie</a:t>
            </a:r>
            <a:r>
              <a:rPr lang="es-ES_tradnl" altLang="en-US" sz="2800" b="1">
                <a:solidFill>
                  <a:srgbClr val="008000"/>
                </a:solidFill>
              </a:rPr>
              <a:t>rdo</a:t>
            </a:r>
            <a:r>
              <a:rPr lang="es-ES_tradnl" altLang="en-US" sz="2800" b="1">
                <a:solidFill>
                  <a:srgbClr val="0000FF"/>
                </a:solidFill>
              </a:rPr>
              <a:t> a veces. </a:t>
            </a:r>
            <a:endParaRPr lang="es-ES_tradnl" altLang="en-US" sz="2800" b="1" u="sng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/>
      <p:bldP spid="11271" grpId="0"/>
      <p:bldP spid="11272" grpId="0"/>
      <p:bldP spid="11273" grpId="0"/>
    </p:bld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4416</TotalTime>
  <Words>249</Words>
  <Application>Microsoft Office PowerPoint</Application>
  <PresentationFormat>On-screen Show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Network</vt:lpstr>
      <vt:lpstr>Me llamo __________           Clase 702 La fecha es el 8 de marzo del 2018</vt:lpstr>
      <vt:lpstr>PowerPoint Presentation</vt:lpstr>
      <vt:lpstr>Ejercicios</vt:lpstr>
      <vt:lpstr>Repaso del ejercicio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Clase 7 IM La fecha es el 2 de diciembre del 2010</dc:title>
  <dc:creator>Helen Zumaeta</dc:creator>
  <cp:lastModifiedBy>Helen Zumaeta</cp:lastModifiedBy>
  <cp:revision>39</cp:revision>
  <cp:lastPrinted>2015-01-29T17:51:10Z</cp:lastPrinted>
  <dcterms:created xsi:type="dcterms:W3CDTF">2010-11-18T16:27:39Z</dcterms:created>
  <dcterms:modified xsi:type="dcterms:W3CDTF">2018-03-08T20:53:19Z</dcterms:modified>
</cp:coreProperties>
</file>